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1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9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0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3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8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3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1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0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9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7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4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1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Паспорт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проекта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2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Команда проекта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3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Карта потока создания ценности текущего состояния процесса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4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Карта потока создания ценности целевого состояния процесса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5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Пирамида проблем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6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План мероприятий по реализации проекта или дорожная карта проекта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15646" y="231499"/>
            <a:ext cx="8104826" cy="1109269"/>
            <a:chOff x="400846" y="204524"/>
            <a:chExt cx="8401961" cy="10745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846" y="204524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flipV="1">
              <a:off x="593677" y="700141"/>
              <a:ext cx="8209130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93868" y="727533"/>
              <a:ext cx="404813" cy="541338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flipV="1">
              <a:off x="813391" y="1233373"/>
              <a:ext cx="7982393" cy="45719"/>
            </a:xfrm>
            <a:prstGeom prst="rect">
              <a:avLst/>
            </a:prstGeom>
            <a:solidFill>
              <a:srgbClr val="356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592087" cy="540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Упаковываем проект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Слайд 7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Информация показателей изменений после реализации проекта «Было» / «Стало» </a:t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800" b="1" i="1" err="1" smtClean="0">
                <a:solidFill>
                  <a:schemeClr val="accent3">
                    <a:lumMod val="50000"/>
                  </a:schemeClr>
                </a:solidFill>
              </a:rPr>
              <a:t>таблицы</a:t>
            </a:r>
            <a:r>
              <a:rPr lang="ru-RU" sz="2800" b="1" i="1" smtClean="0">
                <a:solidFill>
                  <a:schemeClr val="accent3">
                    <a:lumMod val="50000"/>
                  </a:schemeClr>
                </a:solidFill>
              </a:rPr>
              <a:t>, графики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i="1" smtClean="0">
                <a:solidFill>
                  <a:schemeClr val="accent3">
                    <a:lumMod val="50000"/>
                  </a:schemeClr>
                </a:solidFill>
              </a:rPr>
              <a:t>фото и др.)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2_Воздушный поток</vt:lpstr>
      <vt:lpstr>   Упаковываем проект   Слайд 1 Паспорт проекта</vt:lpstr>
      <vt:lpstr>   Упаковываем проект   Слайд 2 Команда проекта</vt:lpstr>
      <vt:lpstr>   Упаковываем проект   Слайд 3  Карта потока создания ценности текущего состояния процесса</vt:lpstr>
      <vt:lpstr>   Упаковываем проект   Слайд 4  Карта потока создания ценности целевого состояния процесса</vt:lpstr>
      <vt:lpstr>   Упаковываем проект   Слайд 5  Пирамида проблем</vt:lpstr>
      <vt:lpstr>   Упаковываем проект   Слайд 6  План мероприятий по реализации проекта или дорожная карта проекта</vt:lpstr>
      <vt:lpstr>   Упаковываем проект   Слайд 7  Информация показателей изменений после реализации проекта «Было» / «Стало»  (таблицы, графики, фото и др.)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Упаковываем проект   Слайд 1 Паспорт проекта</dc:title>
  <dc:creator>Директор</dc:creator>
  <cp:lastModifiedBy>Директор</cp:lastModifiedBy>
  <cp:revision>2</cp:revision>
  <dcterms:created xsi:type="dcterms:W3CDTF">2019-10-26T08:50:38Z</dcterms:created>
  <dcterms:modified xsi:type="dcterms:W3CDTF">2019-10-26T09:03:11Z</dcterms:modified>
</cp:coreProperties>
</file>